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Open Sans"/>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OpenSans-bold.fntdata"/><Relationship Id="rId12" Type="http://schemas.openxmlformats.org/officeDocument/2006/relationships/font" Target="fonts/Open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penSans-boldItalic.fntdata"/><Relationship Id="rId14"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8fc187bf0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8fc187bf0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In 1885, Absalom Lehman discovered what is now known as Lehman Caves. He commercialized the caves and began leading tours through them. In 1922, President Warren G Harding declared Lehman Caves as a National Monument, which was managed by the United States Forest Service. In 1924, Senator Key Pittman introduced a bill that would establish Lehman Caves as a National Park. For 53 years, Nevadans discussed and fought for the establishment of a National Park that would include Lehman Caves and portions of the surrounding Humboldt National Forest. Finally, in 1986, Congress established Great Basin National Park. </a:t>
            </a:r>
            <a:endParaRPr>
              <a:solidFill>
                <a:schemeClr val="dk1"/>
              </a:solidFill>
              <a:latin typeface="Open Sans"/>
              <a:ea typeface="Open Sans"/>
              <a:cs typeface="Open Sans"/>
              <a:sym typeface="Open Sans"/>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8fc187bf0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8fc187bf0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Great Basin National Park is located in Eastern Nevada in White Pine County. See the map above. Great Basin National Park includes 77,000 acres. Point out where your school is, and the distance to Great Basin National Park from your school.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8fc187bf0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8fc187bf0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Open Sans"/>
                <a:ea typeface="Open Sans"/>
                <a:cs typeface="Open Sans"/>
                <a:sym typeface="Open Sans"/>
              </a:rPr>
              <a:t>Great Basin National Park is special for many reasons! It is home to Bristlecone Pines- the world’s oldest living tree. Some bristlecone pines are over 5,000 years old. The park is also home to Lehman Caves - beautiful caves with stalactites, stalagmites, cave shields, and other cave formations. The highest mountain in the peak is Wheeler Peak, standing at over 13,000 feet. </a:t>
            </a:r>
            <a:r>
              <a:rPr lang="en">
                <a:solidFill>
                  <a:schemeClr val="dk1"/>
                </a:solidFill>
                <a:latin typeface="Open Sans"/>
                <a:ea typeface="Open Sans"/>
                <a:cs typeface="Open Sans"/>
                <a:sym typeface="Open Sans"/>
              </a:rPr>
              <a:t>The park is home to over 230 species of birds, 60 species of mammals, and many reptiles, amphibians, and fish.</a:t>
            </a:r>
            <a:endParaRPr>
              <a:solidFill>
                <a:schemeClr val="dk1"/>
              </a:solidFill>
              <a:latin typeface="Open Sans"/>
              <a:ea typeface="Open Sans"/>
              <a:cs typeface="Open Sans"/>
              <a:sym typeface="Open Sans"/>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8fc187bf0d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8fc187bf0d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 150,000 people visit Great Basin National Park each year. Park visitors can tour Lehman Caves, stargaze at clear night skies, go on hikes to mountain peaks and along streams, stop by a visitor center and meet a ranger, camp, and enjoy quiet wilderness.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960e5b775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960e5b775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Great Basin is our local national park! It’s close by, but it is still a national treasure. One we can get to pretty easily compared to national parks in far off places like Alaska and Hawaii. We are lucky to have Great Basin National Park in our neighborhood!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jpg"/><Relationship Id="rId4" Type="http://schemas.openxmlformats.org/officeDocument/2006/relationships/image" Target="../media/image8.jpg"/><Relationship Id="rId5" Type="http://schemas.openxmlformats.org/officeDocument/2006/relationships/image" Target="../media/image4.jpg"/><Relationship Id="rId6"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11.jpg"/><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1520" l="0" r="0" t="-1520"/>
          <a:stretch/>
        </p:blipFill>
        <p:spPr>
          <a:xfrm>
            <a:off x="0" y="-476259"/>
            <a:ext cx="9143999" cy="609600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pic>
        <p:nvPicPr>
          <p:cNvPr id="59" name="Google Shape;59;p14"/>
          <p:cNvPicPr preferRelativeResize="0"/>
          <p:nvPr/>
        </p:nvPicPr>
        <p:blipFill>
          <a:blip r:embed="rId3">
            <a:alphaModFix/>
          </a:blip>
          <a:stretch>
            <a:fillRect/>
          </a:stretch>
        </p:blipFill>
        <p:spPr>
          <a:xfrm>
            <a:off x="0" y="-1714500"/>
            <a:ext cx="9144001" cy="6858001"/>
          </a:xfrm>
          <a:prstGeom prst="rect">
            <a:avLst/>
          </a:prstGeom>
          <a:noFill/>
          <a:ln>
            <a:noFill/>
          </a:ln>
        </p:spPr>
      </p:pic>
      <p:sp>
        <p:nvSpPr>
          <p:cNvPr id="60" name="Google Shape;60;p14"/>
          <p:cNvSpPr txBox="1"/>
          <p:nvPr>
            <p:ph type="title"/>
          </p:nvPr>
        </p:nvSpPr>
        <p:spPr>
          <a:xfrm>
            <a:off x="311700" y="22854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Founded in 1986</a:t>
            </a:r>
            <a:endParaRPr b="1">
              <a:solidFill>
                <a:schemeClr val="lt1"/>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64" name="Shape 64"/>
        <p:cNvGrpSpPr/>
        <p:nvPr/>
      </p:nvGrpSpPr>
      <p:grpSpPr>
        <a:xfrm>
          <a:off x="0" y="0"/>
          <a:ext cx="0" cy="0"/>
          <a:chOff x="0" y="0"/>
          <a:chExt cx="0" cy="0"/>
        </a:xfrm>
      </p:grpSpPr>
      <p:pic>
        <p:nvPicPr>
          <p:cNvPr id="65" name="Google Shape;65;p15"/>
          <p:cNvPicPr preferRelativeResize="0"/>
          <p:nvPr/>
        </p:nvPicPr>
        <p:blipFill>
          <a:blip r:embed="rId3">
            <a:alphaModFix/>
          </a:blip>
          <a:stretch>
            <a:fillRect/>
          </a:stretch>
        </p:blipFill>
        <p:spPr>
          <a:xfrm>
            <a:off x="2334408" y="0"/>
            <a:ext cx="4475184"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69" name="Shape 69"/>
        <p:cNvGrpSpPr/>
        <p:nvPr/>
      </p:nvGrpSpPr>
      <p:grpSpPr>
        <a:xfrm>
          <a:off x="0" y="0"/>
          <a:ext cx="0" cy="0"/>
          <a:chOff x="0" y="0"/>
          <a:chExt cx="0" cy="0"/>
        </a:xfrm>
      </p:grpSpPr>
      <p:pic>
        <p:nvPicPr>
          <p:cNvPr id="70" name="Google Shape;70;p16"/>
          <p:cNvPicPr preferRelativeResize="0"/>
          <p:nvPr/>
        </p:nvPicPr>
        <p:blipFill>
          <a:blip r:embed="rId3">
            <a:alphaModFix/>
          </a:blip>
          <a:stretch>
            <a:fillRect/>
          </a:stretch>
        </p:blipFill>
        <p:spPr>
          <a:xfrm>
            <a:off x="571875" y="0"/>
            <a:ext cx="4000125" cy="2250076"/>
          </a:xfrm>
          <a:prstGeom prst="rect">
            <a:avLst/>
          </a:prstGeom>
          <a:noFill/>
          <a:ln>
            <a:noFill/>
          </a:ln>
        </p:spPr>
      </p:pic>
      <p:pic>
        <p:nvPicPr>
          <p:cNvPr id="71" name="Google Shape;71;p16"/>
          <p:cNvPicPr preferRelativeResize="0"/>
          <p:nvPr/>
        </p:nvPicPr>
        <p:blipFill>
          <a:blip r:embed="rId4">
            <a:alphaModFix/>
          </a:blip>
          <a:stretch>
            <a:fillRect/>
          </a:stretch>
        </p:blipFill>
        <p:spPr>
          <a:xfrm>
            <a:off x="4974350" y="0"/>
            <a:ext cx="3851075" cy="3267499"/>
          </a:xfrm>
          <a:prstGeom prst="rect">
            <a:avLst/>
          </a:prstGeom>
          <a:noFill/>
          <a:ln>
            <a:noFill/>
          </a:ln>
        </p:spPr>
      </p:pic>
      <p:pic>
        <p:nvPicPr>
          <p:cNvPr id="72" name="Google Shape;72;p16"/>
          <p:cNvPicPr preferRelativeResize="0"/>
          <p:nvPr/>
        </p:nvPicPr>
        <p:blipFill>
          <a:blip r:embed="rId5">
            <a:alphaModFix/>
          </a:blip>
          <a:stretch>
            <a:fillRect/>
          </a:stretch>
        </p:blipFill>
        <p:spPr>
          <a:xfrm>
            <a:off x="578998" y="2428954"/>
            <a:ext cx="4042699" cy="2714546"/>
          </a:xfrm>
          <a:prstGeom prst="rect">
            <a:avLst/>
          </a:prstGeom>
          <a:noFill/>
          <a:ln>
            <a:noFill/>
          </a:ln>
        </p:spPr>
      </p:pic>
      <p:pic>
        <p:nvPicPr>
          <p:cNvPr id="73" name="Google Shape;73;p16"/>
          <p:cNvPicPr preferRelativeResize="0"/>
          <p:nvPr/>
        </p:nvPicPr>
        <p:blipFill rotWithShape="1">
          <a:blip r:embed="rId6">
            <a:alphaModFix/>
          </a:blip>
          <a:srcRect b="13106" l="0" r="0" t="10911"/>
          <a:stretch/>
        </p:blipFill>
        <p:spPr>
          <a:xfrm>
            <a:off x="5048900" y="3340675"/>
            <a:ext cx="3483377" cy="18028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109025" y="2753900"/>
            <a:ext cx="4250618" cy="2389600"/>
          </a:xfrm>
          <a:prstGeom prst="rect">
            <a:avLst/>
          </a:prstGeom>
          <a:noFill/>
          <a:ln>
            <a:noFill/>
          </a:ln>
        </p:spPr>
      </p:pic>
      <p:pic>
        <p:nvPicPr>
          <p:cNvPr id="79" name="Google Shape;79;p17"/>
          <p:cNvPicPr preferRelativeResize="0"/>
          <p:nvPr/>
        </p:nvPicPr>
        <p:blipFill>
          <a:blip r:embed="rId4">
            <a:alphaModFix/>
          </a:blip>
          <a:stretch>
            <a:fillRect/>
          </a:stretch>
        </p:blipFill>
        <p:spPr>
          <a:xfrm>
            <a:off x="4959619" y="0"/>
            <a:ext cx="3857629" cy="5143501"/>
          </a:xfrm>
          <a:prstGeom prst="rect">
            <a:avLst/>
          </a:prstGeom>
          <a:noFill/>
          <a:ln>
            <a:noFill/>
          </a:ln>
        </p:spPr>
      </p:pic>
      <p:pic>
        <p:nvPicPr>
          <p:cNvPr id="80" name="Google Shape;80;p17"/>
          <p:cNvPicPr preferRelativeResize="0"/>
          <p:nvPr/>
        </p:nvPicPr>
        <p:blipFill>
          <a:blip r:embed="rId5">
            <a:alphaModFix/>
          </a:blip>
          <a:stretch>
            <a:fillRect/>
          </a:stretch>
        </p:blipFill>
        <p:spPr>
          <a:xfrm>
            <a:off x="123975" y="0"/>
            <a:ext cx="4220713" cy="26338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6" name="Google Shape;86;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87" name="Google Shape;87;p18"/>
          <p:cNvPicPr preferRelativeResize="0"/>
          <p:nvPr/>
        </p:nvPicPr>
        <p:blipFill>
          <a:blip r:embed="rId3">
            <a:alphaModFix/>
          </a:blip>
          <a:stretch>
            <a:fillRect/>
          </a:stretch>
        </p:blipFill>
        <p:spPr>
          <a:xfrm>
            <a:off x="0" y="-952500"/>
            <a:ext cx="9144000" cy="6096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